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5050"/>
    <a:srgbClr val="FF3F3F"/>
    <a:srgbClr val="00CC99"/>
    <a:srgbClr val="FFFF25"/>
    <a:srgbClr val="FFCC66"/>
    <a:srgbClr val="FA0000"/>
    <a:srgbClr val="FF3300"/>
    <a:srgbClr val="FF86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3833" autoAdjust="0"/>
  </p:normalViewPr>
  <p:slideViewPr>
    <p:cSldViewPr snapToGrid="0">
      <p:cViewPr varScale="1">
        <p:scale>
          <a:sx n="118" d="100"/>
          <a:sy n="118" d="100"/>
        </p:scale>
        <p:origin x="12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57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38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9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9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89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059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17945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Шумакова Ирина Алексеевна</cp:lastModifiedBy>
  <cp:revision>785</cp:revision>
  <cp:lastPrinted>2016-08-11T06:34:32Z</cp:lastPrinted>
  <dcterms:created xsi:type="dcterms:W3CDTF">2015-03-16T08:19:36Z</dcterms:created>
  <dcterms:modified xsi:type="dcterms:W3CDTF">2016-08-12T14:52:53Z</dcterms:modified>
</cp:coreProperties>
</file>